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9" r:id="rId4"/>
    <p:sldId id="272" r:id="rId5"/>
    <p:sldId id="274" r:id="rId6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B7"/>
    <a:srgbClr val="CCCCFF"/>
    <a:srgbClr val="9999FF"/>
    <a:srgbClr val="6666FF"/>
    <a:srgbClr val="C7B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31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07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22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18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96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9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17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5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48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56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73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81BF47-CD01-40F7-B134-6B8E803F377F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793BCB-4BAE-49D0-A996-53BC57FAA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78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4C8C71-CE86-9245-66CC-182565C46352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0" b="1" dirty="0">
                <a:ln w="25400">
                  <a:solidFill>
                    <a:schemeClr val="tx1"/>
                  </a:solidFill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チーム名</a:t>
            </a:r>
            <a:endParaRPr kumimoji="1" lang="en-US" altLang="ja-JP" sz="16000" b="1" dirty="0">
              <a:ln w="25400">
                <a:solidFill>
                  <a:schemeClr val="tx1"/>
                </a:solidFill>
              </a:ln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0" b="1" dirty="0">
                <a:ln w="25400">
                  <a:solidFill>
                    <a:schemeClr val="tx1"/>
                  </a:solidFill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または略称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0EDF1C5-A53A-6758-8A8E-DC9ECD92BC37}"/>
              </a:ext>
            </a:extLst>
          </p:cNvPr>
          <p:cNvSpPr/>
          <p:nvPr/>
        </p:nvSpPr>
        <p:spPr>
          <a:xfrm>
            <a:off x="0" y="0"/>
            <a:ext cx="9906000" cy="11976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・白および主たるチームカラーや</a:t>
            </a:r>
            <a:r>
              <a:rPr kumimoji="1" lang="ja-JP" altLang="en-US" b="1" dirty="0">
                <a:solidFill>
                  <a:schemeClr val="tx1"/>
                </a:solidFill>
              </a:rPr>
              <a:t>ユニフォームを模したデザインの表裏／濃淡のプレート２枚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・フォント＝ゴシック等、例）</a:t>
            </a:r>
            <a:r>
              <a:rPr kumimoji="1" lang="en-US" altLang="ja-JP" dirty="0" err="1">
                <a:solidFill>
                  <a:schemeClr val="tx1"/>
                </a:solidFill>
              </a:rPr>
              <a:t>Meiryo</a:t>
            </a:r>
            <a:r>
              <a:rPr kumimoji="1" lang="ja-JP" altLang="en-US" dirty="0">
                <a:solidFill>
                  <a:schemeClr val="tx1"/>
                </a:solidFill>
              </a:rPr>
              <a:t> </a:t>
            </a:r>
            <a:r>
              <a:rPr kumimoji="1" lang="en-US" altLang="ja-JP" dirty="0">
                <a:solidFill>
                  <a:schemeClr val="tx1"/>
                </a:solidFill>
              </a:rPr>
              <a:t>UI</a:t>
            </a:r>
            <a:r>
              <a:rPr kumimoji="1" lang="ja-JP" altLang="en-US" dirty="0">
                <a:solidFill>
                  <a:schemeClr val="tx1"/>
                </a:solidFill>
              </a:rPr>
              <a:t>。イタリック、下線等の飾り不可、サイズ＝</a:t>
            </a:r>
            <a:r>
              <a:rPr kumimoji="1" lang="en-US" altLang="ja-JP" dirty="0">
                <a:solidFill>
                  <a:schemeClr val="tx1"/>
                </a:solidFill>
              </a:rPr>
              <a:t>200</a:t>
            </a:r>
            <a:r>
              <a:rPr kumimoji="1" lang="ja-JP" altLang="en-US" dirty="0">
                <a:solidFill>
                  <a:schemeClr val="tx1"/>
                </a:solidFill>
              </a:rPr>
              <a:t>程度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・文字の縁取り可（</a:t>
            </a:r>
            <a:r>
              <a:rPr kumimoji="1" lang="ja-JP" altLang="en-US" b="1" dirty="0">
                <a:solidFill>
                  <a:schemeClr val="tx1"/>
                </a:solidFill>
              </a:rPr>
              <a:t>チーム名を見やすくする</a:t>
            </a:r>
            <a:r>
              <a:rPr kumimoji="1" lang="ja-JP" altLang="en-US" dirty="0">
                <a:solidFill>
                  <a:schemeClr val="tx1"/>
                </a:solidFill>
              </a:rPr>
              <a:t>ため）。県名は任意（サイズ＝</a:t>
            </a:r>
            <a:r>
              <a:rPr kumimoji="1" lang="en-US" altLang="ja-JP" dirty="0">
                <a:solidFill>
                  <a:schemeClr val="tx1"/>
                </a:solidFill>
              </a:rPr>
              <a:t>80</a:t>
            </a:r>
            <a:r>
              <a:rPr kumimoji="1" lang="ja-JP" altLang="en-US" dirty="0">
                <a:solidFill>
                  <a:schemeClr val="tx1"/>
                </a:solidFill>
              </a:rPr>
              <a:t>程度）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・ロゴ可。</a:t>
            </a:r>
            <a:r>
              <a:rPr kumimoji="1" lang="ja-JP" altLang="en-US" b="1" dirty="0">
                <a:solidFill>
                  <a:schemeClr val="tx1"/>
                </a:solidFill>
              </a:rPr>
              <a:t>チーム名に重ねない</a:t>
            </a:r>
            <a:r>
              <a:rPr kumimoji="1" lang="ja-JP" altLang="en-US" dirty="0">
                <a:solidFill>
                  <a:schemeClr val="tx1"/>
                </a:solidFill>
              </a:rPr>
              <a:t>。サイズ＝</a:t>
            </a:r>
            <a:r>
              <a:rPr kumimoji="1" lang="en-US" altLang="ja-JP" dirty="0">
                <a:solidFill>
                  <a:schemeClr val="tx1"/>
                </a:solidFill>
              </a:rPr>
              <a:t>1</a:t>
            </a:r>
            <a:r>
              <a:rPr kumimoji="1" lang="ja-JP" altLang="en-US" dirty="0">
                <a:solidFill>
                  <a:schemeClr val="tx1"/>
                </a:solidFill>
              </a:rPr>
              <a:t>文字程度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CC0265A-6C68-33C1-FF77-BEC412944564}"/>
              </a:ext>
            </a:extLst>
          </p:cNvPr>
          <p:cNvSpPr/>
          <p:nvPr/>
        </p:nvSpPr>
        <p:spPr>
          <a:xfrm>
            <a:off x="0" y="5741299"/>
            <a:ext cx="8043487" cy="111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0" b="1" dirty="0">
                <a:ln w="25400">
                  <a:solidFill>
                    <a:schemeClr val="tx1"/>
                  </a:solidFill>
                </a:ln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県名（任意）</a:t>
            </a:r>
          </a:p>
        </p:txBody>
      </p:sp>
    </p:spTree>
    <p:extLst>
      <p:ext uri="{BB962C8B-B14F-4D97-AF65-F5344CB8AC3E}">
        <p14:creationId xmlns:p14="http://schemas.microsoft.com/office/powerpoint/2010/main" val="131957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4C8C71-CE86-9245-66CC-182565C46352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0" b="1" dirty="0">
                <a:ln w="25400">
                  <a:solidFill>
                    <a:schemeClr val="tx1"/>
                  </a:solidFill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SBA</a:t>
            </a:r>
            <a:r>
              <a:rPr kumimoji="1" lang="ja-JP" altLang="en-US" sz="20000" b="1" dirty="0">
                <a:ln w="25400">
                  <a:solidFill>
                    <a:schemeClr val="tx1"/>
                  </a:solidFill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彩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A4D7657-F203-80E4-223D-D92331250F9C}"/>
              </a:ext>
            </a:extLst>
          </p:cNvPr>
          <p:cNvSpPr/>
          <p:nvPr/>
        </p:nvSpPr>
        <p:spPr>
          <a:xfrm>
            <a:off x="0" y="5741299"/>
            <a:ext cx="8043487" cy="111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0" b="1" dirty="0">
                <a:ln w="25400">
                  <a:solidFill>
                    <a:schemeClr val="tx1"/>
                  </a:solidFill>
                </a:ln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315FC00-5263-F77E-75ED-8383E4E88535}"/>
              </a:ext>
            </a:extLst>
          </p:cNvPr>
          <p:cNvSpPr/>
          <p:nvPr/>
        </p:nvSpPr>
        <p:spPr>
          <a:xfrm>
            <a:off x="1" y="0"/>
            <a:ext cx="2781300" cy="111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0" b="1" dirty="0">
                <a:ln w="25400">
                  <a:solidFill>
                    <a:schemeClr val="tx1"/>
                  </a:solidFill>
                </a:ln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</a:t>
            </a:r>
          </a:p>
        </p:txBody>
      </p:sp>
    </p:spTree>
    <p:extLst>
      <p:ext uri="{BB962C8B-B14F-4D97-AF65-F5344CB8AC3E}">
        <p14:creationId xmlns:p14="http://schemas.microsoft.com/office/powerpoint/2010/main" val="338778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4C8C71-CE86-9245-66CC-182565C46352}"/>
              </a:ext>
            </a:extLst>
          </p:cNvPr>
          <p:cNvSpPr/>
          <p:nvPr/>
        </p:nvSpPr>
        <p:spPr>
          <a:xfrm>
            <a:off x="0" y="-8092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0" b="1" dirty="0">
                <a:ln w="25400">
                  <a:solidFill>
                    <a:schemeClr val="tx1"/>
                  </a:solidFill>
                </a:ln>
                <a:solidFill>
                  <a:srgbClr val="0068B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SBA</a:t>
            </a:r>
            <a:r>
              <a:rPr kumimoji="1" lang="ja-JP" altLang="en-US" sz="20000" b="1" dirty="0">
                <a:ln w="25400">
                  <a:solidFill>
                    <a:schemeClr val="tx1"/>
                  </a:solidFill>
                </a:ln>
                <a:solidFill>
                  <a:srgbClr val="0068B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彩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76A019-5751-37C7-A610-F11626982011}"/>
              </a:ext>
            </a:extLst>
          </p:cNvPr>
          <p:cNvSpPr/>
          <p:nvPr/>
        </p:nvSpPr>
        <p:spPr>
          <a:xfrm>
            <a:off x="0" y="5741299"/>
            <a:ext cx="8043487" cy="111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0" b="1" dirty="0">
                <a:ln w="25400">
                  <a:solidFill>
                    <a:schemeClr val="tx1"/>
                  </a:solidFill>
                </a:ln>
                <a:solidFill>
                  <a:srgbClr val="0068B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11ACDAC-284B-8951-2CA8-0C57A0329D4F}"/>
              </a:ext>
            </a:extLst>
          </p:cNvPr>
          <p:cNvSpPr/>
          <p:nvPr/>
        </p:nvSpPr>
        <p:spPr>
          <a:xfrm>
            <a:off x="-1" y="3439"/>
            <a:ext cx="2354581" cy="111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0" b="1" dirty="0">
                <a:ln w="25400">
                  <a:solidFill>
                    <a:schemeClr val="tx1"/>
                  </a:solidFill>
                </a:ln>
                <a:solidFill>
                  <a:srgbClr val="0068B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</a:t>
            </a:r>
          </a:p>
        </p:txBody>
      </p:sp>
    </p:spTree>
    <p:extLst>
      <p:ext uri="{BB962C8B-B14F-4D97-AF65-F5344CB8AC3E}">
        <p14:creationId xmlns:p14="http://schemas.microsoft.com/office/powerpoint/2010/main" val="25200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0520C8D-BBDB-1CA1-104A-EA2B1E9B7223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0" b="1" dirty="0">
              <a:ln>
                <a:solidFill>
                  <a:schemeClr val="tx1"/>
                </a:solidFill>
              </a:ln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3A8BE5A-4DC8-312C-D4E4-892495B5CAE0}"/>
              </a:ext>
            </a:extLst>
          </p:cNvPr>
          <p:cNvGrpSpPr/>
          <p:nvPr/>
        </p:nvGrpSpPr>
        <p:grpSpPr>
          <a:xfrm>
            <a:off x="776831" y="1335186"/>
            <a:ext cx="8043487" cy="4129635"/>
            <a:chOff x="-1" y="1278542"/>
            <a:chExt cx="8043487" cy="4129635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D4C8C71-CE86-9245-66CC-182565C46352}"/>
                </a:ext>
              </a:extLst>
            </p:cNvPr>
            <p:cNvSpPr/>
            <p:nvPr/>
          </p:nvSpPr>
          <p:spPr>
            <a:xfrm>
              <a:off x="-1" y="1278542"/>
              <a:ext cx="8043487" cy="11167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0" b="1" dirty="0">
                  <a:ln w="25400">
                    <a:solidFill>
                      <a:schemeClr val="tx1"/>
                    </a:solidFill>
                  </a:ln>
                  <a:latin typeface="Meiryo UI" panose="020B0604030504040204" pitchFamily="50" charset="-128"/>
                  <a:ea typeface="Meiryo UI" panose="020B0604030504040204" pitchFamily="50" charset="-128"/>
                </a:rPr>
                <a:t>SBA</a:t>
              </a:r>
              <a:endParaRPr kumimoji="1" lang="ja-JP" altLang="en-US" sz="20000" b="1" dirty="0">
                <a:ln w="25400">
                  <a:solidFill>
                    <a:schemeClr val="tx1"/>
                  </a:solidFill>
                </a:ln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1644F76-B1E8-C086-45C7-AC718670D2E8}"/>
                </a:ext>
              </a:extLst>
            </p:cNvPr>
            <p:cNvSpPr/>
            <p:nvPr/>
          </p:nvSpPr>
          <p:spPr>
            <a:xfrm>
              <a:off x="-1" y="2945501"/>
              <a:ext cx="8043487" cy="24626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0" b="1" dirty="0">
                  <a:ln w="25400">
                    <a:solidFill>
                      <a:schemeClr val="tx1"/>
                    </a:solidFill>
                  </a:ln>
                  <a:latin typeface="Meiryo UI" panose="020B0604030504040204" pitchFamily="50" charset="-128"/>
                  <a:ea typeface="Meiryo UI" panose="020B0604030504040204" pitchFamily="50" charset="-128"/>
                </a:rPr>
                <a:t>彩</a:t>
              </a:r>
            </a:p>
          </p:txBody>
        </p:sp>
      </p:grpSp>
      <p:pic>
        <p:nvPicPr>
          <p:cNvPr id="8" name="図 7">
            <a:extLst>
              <a:ext uri="{FF2B5EF4-FFF2-40B4-BE49-F238E27FC236}">
                <a16:creationId xmlns:a16="http://schemas.microsoft.com/office/drawing/2014/main" id="{D07700DD-6140-7B3A-24A6-1D3ECEB26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24" y="5680458"/>
            <a:ext cx="3047619" cy="961905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DAB82AD-3AD1-8E9A-32F1-6FBA1A16F128}"/>
              </a:ext>
            </a:extLst>
          </p:cNvPr>
          <p:cNvSpPr/>
          <p:nvPr/>
        </p:nvSpPr>
        <p:spPr>
          <a:xfrm>
            <a:off x="0" y="5741299"/>
            <a:ext cx="8043487" cy="111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0" b="1" dirty="0">
                <a:ln w="25400">
                  <a:solidFill>
                    <a:schemeClr val="tx1"/>
                  </a:solidFill>
                </a:ln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2430F6E-F76F-E188-CCB3-12EFDBFAA3FC}"/>
              </a:ext>
            </a:extLst>
          </p:cNvPr>
          <p:cNvSpPr/>
          <p:nvPr/>
        </p:nvSpPr>
        <p:spPr>
          <a:xfrm>
            <a:off x="1" y="0"/>
            <a:ext cx="2781300" cy="111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0" b="1" dirty="0">
                <a:ln w="25400">
                  <a:solidFill>
                    <a:schemeClr val="tx1"/>
                  </a:solidFill>
                </a:ln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</a:t>
            </a:r>
          </a:p>
        </p:txBody>
      </p:sp>
    </p:spTree>
    <p:extLst>
      <p:ext uri="{BB962C8B-B14F-4D97-AF65-F5344CB8AC3E}">
        <p14:creationId xmlns:p14="http://schemas.microsoft.com/office/powerpoint/2010/main" val="2964762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0520C8D-BBDB-1CA1-104A-EA2B1E9B7223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0" b="1" dirty="0">
              <a:ln>
                <a:solidFill>
                  <a:schemeClr val="tx1"/>
                </a:solidFill>
              </a:ln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3A8BE5A-4DC8-312C-D4E4-892495B5CAE0}"/>
              </a:ext>
            </a:extLst>
          </p:cNvPr>
          <p:cNvGrpSpPr/>
          <p:nvPr/>
        </p:nvGrpSpPr>
        <p:grpSpPr>
          <a:xfrm>
            <a:off x="776831" y="1335186"/>
            <a:ext cx="8043487" cy="4129635"/>
            <a:chOff x="-1" y="1278542"/>
            <a:chExt cx="8043487" cy="4129635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D4C8C71-CE86-9245-66CC-182565C46352}"/>
                </a:ext>
              </a:extLst>
            </p:cNvPr>
            <p:cNvSpPr/>
            <p:nvPr/>
          </p:nvSpPr>
          <p:spPr>
            <a:xfrm>
              <a:off x="-1" y="1278542"/>
              <a:ext cx="8043487" cy="11167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0" b="1" dirty="0">
                  <a:ln w="25400">
                    <a:solidFill>
                      <a:schemeClr val="tx1"/>
                    </a:solidFill>
                  </a:ln>
                  <a:solidFill>
                    <a:srgbClr val="0068B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SBA</a:t>
              </a:r>
              <a:endParaRPr kumimoji="1" lang="ja-JP" altLang="en-US" sz="20000" b="1" dirty="0">
                <a:ln w="25400">
                  <a:solidFill>
                    <a:schemeClr val="tx1"/>
                  </a:solidFill>
                </a:ln>
                <a:solidFill>
                  <a:srgbClr val="0068B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1644F76-B1E8-C086-45C7-AC718670D2E8}"/>
                </a:ext>
              </a:extLst>
            </p:cNvPr>
            <p:cNvSpPr/>
            <p:nvPr/>
          </p:nvSpPr>
          <p:spPr>
            <a:xfrm>
              <a:off x="-1" y="2945501"/>
              <a:ext cx="8043487" cy="24626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0" b="1" dirty="0">
                  <a:ln w="25400">
                    <a:solidFill>
                      <a:schemeClr val="tx1"/>
                    </a:solidFill>
                  </a:ln>
                  <a:solidFill>
                    <a:srgbClr val="0068B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彩</a:t>
              </a:r>
            </a:p>
          </p:txBody>
        </p:sp>
      </p:grpSp>
      <p:pic>
        <p:nvPicPr>
          <p:cNvPr id="8" name="図 7">
            <a:extLst>
              <a:ext uri="{FF2B5EF4-FFF2-40B4-BE49-F238E27FC236}">
                <a16:creationId xmlns:a16="http://schemas.microsoft.com/office/drawing/2014/main" id="{D07700DD-6140-7B3A-24A6-1D3ECEB26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24" y="5680458"/>
            <a:ext cx="3047619" cy="96190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1B97D98-7646-FEBD-BF2A-6AF31CD8F198}"/>
              </a:ext>
            </a:extLst>
          </p:cNvPr>
          <p:cNvSpPr/>
          <p:nvPr/>
        </p:nvSpPr>
        <p:spPr>
          <a:xfrm>
            <a:off x="0" y="5741299"/>
            <a:ext cx="8043487" cy="111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0" b="1" dirty="0">
                <a:ln w="25400">
                  <a:solidFill>
                    <a:schemeClr val="tx1"/>
                  </a:solidFill>
                </a:ln>
                <a:solidFill>
                  <a:srgbClr val="0068B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AD71FC-55EE-B768-685A-7665B0621ADF}"/>
              </a:ext>
            </a:extLst>
          </p:cNvPr>
          <p:cNvSpPr/>
          <p:nvPr/>
        </p:nvSpPr>
        <p:spPr>
          <a:xfrm>
            <a:off x="-1" y="3439"/>
            <a:ext cx="2354581" cy="1116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0" b="1" dirty="0">
                <a:ln w="25400">
                  <a:solidFill>
                    <a:schemeClr val="tx1"/>
                  </a:solidFill>
                </a:ln>
                <a:solidFill>
                  <a:srgbClr val="0068B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</a:t>
            </a:r>
          </a:p>
        </p:txBody>
      </p:sp>
    </p:spTree>
    <p:extLst>
      <p:ext uri="{BB962C8B-B14F-4D97-AF65-F5344CB8AC3E}">
        <p14:creationId xmlns:p14="http://schemas.microsoft.com/office/powerpoint/2010/main" val="1285150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3262</TotalTime>
  <Words>103</Words>
  <Application>Microsoft Office PowerPoint</Application>
  <PresentationFormat>A4 210 x 297 mm</PresentationFormat>
  <Paragraphs>21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延之 星野</dc:creator>
  <cp:lastModifiedBy>寛也 田中</cp:lastModifiedBy>
  <cp:revision>7</cp:revision>
  <cp:lastPrinted>2024-03-18T13:16:41Z</cp:lastPrinted>
  <dcterms:created xsi:type="dcterms:W3CDTF">2024-03-18T12:46:02Z</dcterms:created>
  <dcterms:modified xsi:type="dcterms:W3CDTF">2024-09-16T22:34:23Z</dcterms:modified>
</cp:coreProperties>
</file>